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2" r:id="rId1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7" Type="http://schemas.openxmlformats.org/officeDocument/2006/relationships/slide" Target="slides/slide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5" name="Google Shape;4075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7.xml"/></Relationships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603"/>
          <p:cNvSpPr txBox="1"/>
          <p:nvPr>
            <p:ph type="title"/>
          </p:nvPr>
        </p:nvSpPr>
        <p:spPr>
          <a:xfrm>
            <a:off x="567233" y="473297"/>
            <a:ext cx="191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Our Services</a:t>
            </a:r>
            <a:endParaRPr/>
          </a:p>
        </p:txBody>
      </p:sp>
      <p:sp>
        <p:nvSpPr>
          <p:cNvPr id="4078" name="Google Shape;4078;p603"/>
          <p:cNvSpPr txBox="1"/>
          <p:nvPr/>
        </p:nvSpPr>
        <p:spPr>
          <a:xfrm>
            <a:off x="567248" y="1883451"/>
            <a:ext cx="53988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Hypnotherapy for Anxiety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Attack Treatment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Holistic therapy for Anxiety stress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stress free healing meditation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Healing Vortex stress free therapist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Singing sound healer near me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Post Traumatic Stress Disorder Cognitive Behavioral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